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71" r:id="rId4"/>
    <p:sldId id="272" r:id="rId5"/>
    <p:sldId id="258" r:id="rId6"/>
    <p:sldId id="273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14537E-ED8C-4146-BABB-BB11A14528A3}" v="326" dt="2023-01-20T02:39:03.7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>
        <p:scale>
          <a:sx n="78" d="100"/>
          <a:sy n="78" d="100"/>
        </p:scale>
        <p:origin x="30" y="5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0C14537E-ED8C-4146-BABB-BB11A14528A3}"/>
    <pc:docChg chg="undo custSel addSld delSld modSld">
      <pc:chgData name="Michael Kuniega" userId="999f7fd1-0dc3-4cba-81fd-6a42a8d75a98" providerId="ADAL" clId="{0C14537E-ED8C-4146-BABB-BB11A14528A3}" dt="2023-01-20T02:39:03.779" v="1267" actId="20577"/>
      <pc:docMkLst>
        <pc:docMk/>
      </pc:docMkLst>
      <pc:sldChg chg="modSp mod">
        <pc:chgData name="Michael Kuniega" userId="999f7fd1-0dc3-4cba-81fd-6a42a8d75a98" providerId="ADAL" clId="{0C14537E-ED8C-4146-BABB-BB11A14528A3}" dt="2023-01-20T01:46:26.134" v="39" actId="20577"/>
        <pc:sldMkLst>
          <pc:docMk/>
          <pc:sldMk cId="622578097" sldId="257"/>
        </pc:sldMkLst>
        <pc:spChg chg="mod">
          <ac:chgData name="Michael Kuniega" userId="999f7fd1-0dc3-4cba-81fd-6a42a8d75a98" providerId="ADAL" clId="{0C14537E-ED8C-4146-BABB-BB11A14528A3}" dt="2023-01-20T01:46:26.134" v="39" actId="20577"/>
          <ac:spMkLst>
            <pc:docMk/>
            <pc:sldMk cId="622578097" sldId="257"/>
            <ac:spMk id="4" creationId="{582BCDDF-831B-E125-2B39-D345DBBF73B6}"/>
          </ac:spMkLst>
        </pc:spChg>
      </pc:sldChg>
      <pc:sldChg chg="modSp mod">
        <pc:chgData name="Michael Kuniega" userId="999f7fd1-0dc3-4cba-81fd-6a42a8d75a98" providerId="ADAL" clId="{0C14537E-ED8C-4146-BABB-BB11A14528A3}" dt="2023-01-20T02:09:17.585" v="1150" actId="1076"/>
        <pc:sldMkLst>
          <pc:docMk/>
          <pc:sldMk cId="2614645733" sldId="258"/>
        </pc:sldMkLst>
        <pc:spChg chg="mod">
          <ac:chgData name="Michael Kuniega" userId="999f7fd1-0dc3-4cba-81fd-6a42a8d75a98" providerId="ADAL" clId="{0C14537E-ED8C-4146-BABB-BB11A14528A3}" dt="2023-01-20T02:09:17.585" v="1150" actId="1076"/>
          <ac:spMkLst>
            <pc:docMk/>
            <pc:sldMk cId="2614645733" sldId="258"/>
            <ac:spMk id="2" creationId="{72D75861-10CC-77A8-1366-0D3F8CFC3074}"/>
          </ac:spMkLst>
        </pc:spChg>
      </pc:sldChg>
      <pc:sldChg chg="del">
        <pc:chgData name="Michael Kuniega" userId="999f7fd1-0dc3-4cba-81fd-6a42a8d75a98" providerId="ADAL" clId="{0C14537E-ED8C-4146-BABB-BB11A14528A3}" dt="2023-01-20T02:36:56.522" v="1205" actId="47"/>
        <pc:sldMkLst>
          <pc:docMk/>
          <pc:sldMk cId="439336111" sldId="259"/>
        </pc:sldMkLst>
      </pc:sldChg>
      <pc:sldChg chg="del">
        <pc:chgData name="Michael Kuniega" userId="999f7fd1-0dc3-4cba-81fd-6a42a8d75a98" providerId="ADAL" clId="{0C14537E-ED8C-4146-BABB-BB11A14528A3}" dt="2023-01-20T02:36:56.625" v="1206" actId="47"/>
        <pc:sldMkLst>
          <pc:docMk/>
          <pc:sldMk cId="1903741724" sldId="260"/>
        </pc:sldMkLst>
      </pc:sldChg>
      <pc:sldChg chg="del">
        <pc:chgData name="Michael Kuniega" userId="999f7fd1-0dc3-4cba-81fd-6a42a8d75a98" providerId="ADAL" clId="{0C14537E-ED8C-4146-BABB-BB11A14528A3}" dt="2023-01-20T02:36:56.939" v="1207" actId="47"/>
        <pc:sldMkLst>
          <pc:docMk/>
          <pc:sldMk cId="2865865524" sldId="261"/>
        </pc:sldMkLst>
      </pc:sldChg>
      <pc:sldChg chg="delSp modSp mod">
        <pc:chgData name="Michael Kuniega" userId="999f7fd1-0dc3-4cba-81fd-6a42a8d75a98" providerId="ADAL" clId="{0C14537E-ED8C-4146-BABB-BB11A14528A3}" dt="2023-01-20T01:56:04.227" v="618" actId="1076"/>
        <pc:sldMkLst>
          <pc:docMk/>
          <pc:sldMk cId="1046749929" sldId="262"/>
        </pc:sldMkLst>
        <pc:spChg chg="mod">
          <ac:chgData name="Michael Kuniega" userId="999f7fd1-0dc3-4cba-81fd-6a42a8d75a98" providerId="ADAL" clId="{0C14537E-ED8C-4146-BABB-BB11A14528A3}" dt="2023-01-20T01:46:48.143" v="62" actId="20577"/>
          <ac:spMkLst>
            <pc:docMk/>
            <pc:sldMk cId="1046749929" sldId="262"/>
            <ac:spMk id="5" creationId="{726F76E5-165B-72A5-6CDF-1F992F727881}"/>
          </ac:spMkLst>
        </pc:spChg>
        <pc:spChg chg="del">
          <ac:chgData name="Michael Kuniega" userId="999f7fd1-0dc3-4cba-81fd-6a42a8d75a98" providerId="ADAL" clId="{0C14537E-ED8C-4146-BABB-BB11A14528A3}" dt="2023-01-20T01:46:54.642" v="64" actId="478"/>
          <ac:spMkLst>
            <pc:docMk/>
            <pc:sldMk cId="1046749929" sldId="262"/>
            <ac:spMk id="7" creationId="{1C278C95-AB6C-DD54-0F81-7CD994FC0F77}"/>
          </ac:spMkLst>
        </pc:spChg>
        <pc:spChg chg="mod">
          <ac:chgData name="Michael Kuniega" userId="999f7fd1-0dc3-4cba-81fd-6a42a8d75a98" providerId="ADAL" clId="{0C14537E-ED8C-4146-BABB-BB11A14528A3}" dt="2023-01-20T01:56:04.227" v="618" actId="1076"/>
          <ac:spMkLst>
            <pc:docMk/>
            <pc:sldMk cId="1046749929" sldId="262"/>
            <ac:spMk id="8" creationId="{B317F577-BA28-9744-0117-30B88014BC71}"/>
          </ac:spMkLst>
        </pc:spChg>
        <pc:picChg chg="del">
          <ac:chgData name="Michael Kuniega" userId="999f7fd1-0dc3-4cba-81fd-6a42a8d75a98" providerId="ADAL" clId="{0C14537E-ED8C-4146-BABB-BB11A14528A3}" dt="2023-01-20T01:46:51.493" v="63" actId="478"/>
          <ac:picMkLst>
            <pc:docMk/>
            <pc:sldMk cId="1046749929" sldId="262"/>
            <ac:picMk id="3" creationId="{D40248C9-EE71-0A00-3A4E-352FA98EF08C}"/>
          </ac:picMkLst>
        </pc:picChg>
      </pc:sldChg>
      <pc:sldChg chg="del">
        <pc:chgData name="Michael Kuniega" userId="999f7fd1-0dc3-4cba-81fd-6a42a8d75a98" providerId="ADAL" clId="{0C14537E-ED8C-4146-BABB-BB11A14528A3}" dt="2023-01-20T02:07:55.497" v="1061" actId="47"/>
        <pc:sldMkLst>
          <pc:docMk/>
          <pc:sldMk cId="2527180830" sldId="263"/>
        </pc:sldMkLst>
      </pc:sldChg>
      <pc:sldChg chg="del">
        <pc:chgData name="Michael Kuniega" userId="999f7fd1-0dc3-4cba-81fd-6a42a8d75a98" providerId="ADAL" clId="{0C14537E-ED8C-4146-BABB-BB11A14528A3}" dt="2023-01-20T02:07:56.241" v="1062" actId="47"/>
        <pc:sldMkLst>
          <pc:docMk/>
          <pc:sldMk cId="3099279436" sldId="265"/>
        </pc:sldMkLst>
      </pc:sldChg>
      <pc:sldChg chg="del">
        <pc:chgData name="Michael Kuniega" userId="999f7fd1-0dc3-4cba-81fd-6a42a8d75a98" providerId="ADAL" clId="{0C14537E-ED8C-4146-BABB-BB11A14528A3}" dt="2023-01-20T02:36:57.086" v="1208" actId="47"/>
        <pc:sldMkLst>
          <pc:docMk/>
          <pc:sldMk cId="2617849798" sldId="266"/>
        </pc:sldMkLst>
      </pc:sldChg>
      <pc:sldChg chg="del">
        <pc:chgData name="Michael Kuniega" userId="999f7fd1-0dc3-4cba-81fd-6a42a8d75a98" providerId="ADAL" clId="{0C14537E-ED8C-4146-BABB-BB11A14528A3}" dt="2023-01-20T02:36:57.240" v="1209" actId="47"/>
        <pc:sldMkLst>
          <pc:docMk/>
          <pc:sldMk cId="649480616" sldId="267"/>
        </pc:sldMkLst>
      </pc:sldChg>
      <pc:sldChg chg="del">
        <pc:chgData name="Michael Kuniega" userId="999f7fd1-0dc3-4cba-81fd-6a42a8d75a98" providerId="ADAL" clId="{0C14537E-ED8C-4146-BABB-BB11A14528A3}" dt="2023-01-20T02:36:57.409" v="1210" actId="47"/>
        <pc:sldMkLst>
          <pc:docMk/>
          <pc:sldMk cId="2340540099" sldId="268"/>
        </pc:sldMkLst>
      </pc:sldChg>
      <pc:sldChg chg="del">
        <pc:chgData name="Michael Kuniega" userId="999f7fd1-0dc3-4cba-81fd-6a42a8d75a98" providerId="ADAL" clId="{0C14537E-ED8C-4146-BABB-BB11A14528A3}" dt="2023-01-20T02:36:57.679" v="1211" actId="47"/>
        <pc:sldMkLst>
          <pc:docMk/>
          <pc:sldMk cId="2826745778" sldId="269"/>
        </pc:sldMkLst>
      </pc:sldChg>
      <pc:sldChg chg="del">
        <pc:chgData name="Michael Kuniega" userId="999f7fd1-0dc3-4cba-81fd-6a42a8d75a98" providerId="ADAL" clId="{0C14537E-ED8C-4146-BABB-BB11A14528A3}" dt="2023-01-20T02:36:59.613" v="1212" actId="47"/>
        <pc:sldMkLst>
          <pc:docMk/>
          <pc:sldMk cId="3265181344" sldId="270"/>
        </pc:sldMkLst>
      </pc:sldChg>
      <pc:sldChg chg="addSp delSp modSp add mod">
        <pc:chgData name="Michael Kuniega" userId="999f7fd1-0dc3-4cba-81fd-6a42a8d75a98" providerId="ADAL" clId="{0C14537E-ED8C-4146-BABB-BB11A14528A3}" dt="2023-01-20T02:07:53.681" v="1060" actId="478"/>
        <pc:sldMkLst>
          <pc:docMk/>
          <pc:sldMk cId="2117385451" sldId="271"/>
        </pc:sldMkLst>
        <pc:spChg chg="mod">
          <ac:chgData name="Michael Kuniega" userId="999f7fd1-0dc3-4cba-81fd-6a42a8d75a98" providerId="ADAL" clId="{0C14537E-ED8C-4146-BABB-BB11A14528A3}" dt="2023-01-20T02:05:17.616" v="1058" actId="1076"/>
          <ac:spMkLst>
            <pc:docMk/>
            <pc:sldMk cId="2117385451" sldId="271"/>
            <ac:spMk id="5" creationId="{726F76E5-165B-72A5-6CDF-1F992F727881}"/>
          </ac:spMkLst>
        </pc:spChg>
        <pc:spChg chg="add del mod">
          <ac:chgData name="Michael Kuniega" userId="999f7fd1-0dc3-4cba-81fd-6a42a8d75a98" providerId="ADAL" clId="{0C14537E-ED8C-4146-BABB-BB11A14528A3}" dt="2023-01-20T02:07:53.681" v="1060" actId="478"/>
          <ac:spMkLst>
            <pc:docMk/>
            <pc:sldMk cId="2117385451" sldId="271"/>
            <ac:spMk id="8" creationId="{B317F577-BA28-9744-0117-30B88014BC71}"/>
          </ac:spMkLst>
        </pc:spChg>
      </pc:sldChg>
      <pc:sldChg chg="addSp delSp modSp new mod">
        <pc:chgData name="Michael Kuniega" userId="999f7fd1-0dc3-4cba-81fd-6a42a8d75a98" providerId="ADAL" clId="{0C14537E-ED8C-4146-BABB-BB11A14528A3}" dt="2023-01-20T02:12:04.805" v="1204" actId="1076"/>
        <pc:sldMkLst>
          <pc:docMk/>
          <pc:sldMk cId="555357760" sldId="272"/>
        </pc:sldMkLst>
        <pc:spChg chg="add mod">
          <ac:chgData name="Michael Kuniega" userId="999f7fd1-0dc3-4cba-81fd-6a42a8d75a98" providerId="ADAL" clId="{0C14537E-ED8C-4146-BABB-BB11A14528A3}" dt="2023-01-20T02:12:00.680" v="1203" actId="403"/>
          <ac:spMkLst>
            <pc:docMk/>
            <pc:sldMk cId="555357760" sldId="272"/>
            <ac:spMk id="4" creationId="{B3CF8166-1226-FF6A-F0F0-189409BA841F}"/>
          </ac:spMkLst>
        </pc:spChg>
        <pc:picChg chg="add del">
          <ac:chgData name="Michael Kuniega" userId="999f7fd1-0dc3-4cba-81fd-6a42a8d75a98" providerId="ADAL" clId="{0C14537E-ED8C-4146-BABB-BB11A14528A3}" dt="2023-01-20T02:11:16.398" v="1196" actId="478"/>
          <ac:picMkLst>
            <pc:docMk/>
            <pc:sldMk cId="555357760" sldId="272"/>
            <ac:picMk id="3" creationId="{33AF9842-DC68-9081-A269-1057094FF907}"/>
          </ac:picMkLst>
        </pc:picChg>
        <pc:picChg chg="add mod">
          <ac:chgData name="Michael Kuniega" userId="999f7fd1-0dc3-4cba-81fd-6a42a8d75a98" providerId="ADAL" clId="{0C14537E-ED8C-4146-BABB-BB11A14528A3}" dt="2023-01-20T02:12:04.805" v="1204" actId="1076"/>
          <ac:picMkLst>
            <pc:docMk/>
            <pc:sldMk cId="555357760" sldId="272"/>
            <ac:picMk id="6" creationId="{0A60A336-50CC-CB9B-5804-BF1F1ED8ABB2}"/>
          </ac:picMkLst>
        </pc:picChg>
      </pc:sldChg>
      <pc:sldChg chg="modSp add mod">
        <pc:chgData name="Michael Kuniega" userId="999f7fd1-0dc3-4cba-81fd-6a42a8d75a98" providerId="ADAL" clId="{0C14537E-ED8C-4146-BABB-BB11A14528A3}" dt="2023-01-20T02:38:20.440" v="1244" actId="20577"/>
        <pc:sldMkLst>
          <pc:docMk/>
          <pc:sldMk cId="2737327295" sldId="273"/>
        </pc:sldMkLst>
        <pc:spChg chg="mod">
          <ac:chgData name="Michael Kuniega" userId="999f7fd1-0dc3-4cba-81fd-6a42a8d75a98" providerId="ADAL" clId="{0C14537E-ED8C-4146-BABB-BB11A14528A3}" dt="2023-01-20T02:38:20.440" v="1244" actId="20577"/>
          <ac:spMkLst>
            <pc:docMk/>
            <pc:sldMk cId="2737327295" sldId="273"/>
            <ac:spMk id="2" creationId="{72D75861-10CC-77A8-1366-0D3F8CFC3074}"/>
          </ac:spMkLst>
        </pc:spChg>
      </pc:sldChg>
      <pc:sldChg chg="modSp add">
        <pc:chgData name="Michael Kuniega" userId="999f7fd1-0dc3-4cba-81fd-6a42a8d75a98" providerId="ADAL" clId="{0C14537E-ED8C-4146-BABB-BB11A14528A3}" dt="2023-01-20T02:39:03.779" v="1267" actId="20577"/>
        <pc:sldMkLst>
          <pc:docMk/>
          <pc:sldMk cId="3581062399" sldId="274"/>
        </pc:sldMkLst>
        <pc:spChg chg="mod">
          <ac:chgData name="Michael Kuniega" userId="999f7fd1-0dc3-4cba-81fd-6a42a8d75a98" providerId="ADAL" clId="{0C14537E-ED8C-4146-BABB-BB11A14528A3}" dt="2023-01-20T02:39:03.779" v="1267" actId="20577"/>
          <ac:spMkLst>
            <pc:docMk/>
            <pc:sldMk cId="3581062399" sldId="274"/>
            <ac:spMk id="2" creationId="{72D75861-10CC-77A8-1366-0D3F8CFC307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8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3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7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0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79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7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2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B40ED7-6C53-4223-B469-7D400FDEC16D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1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B40ED7-6C53-4223-B469-7D400FDEC16D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00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>
            <a:extLst>
              <a:ext uri="{FF2B5EF4-FFF2-40B4-BE49-F238E27FC236}">
                <a16:creationId xmlns:a16="http://schemas.microsoft.com/office/drawing/2014/main" id="{3E23A428-A343-057F-89A6-039AA55C3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2BCDDF-831B-E125-2B39-D345DBBF73B6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Chapter </a:t>
            </a:r>
            <a:r>
              <a:rPr lang="en-US" sz="8000" b="1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3</a:t>
            </a: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.1: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Extrema On An Interval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55851-2E71-FD7A-E58F-DD1DA70E9EFD}"/>
              </a:ext>
            </a:extLst>
          </p:cNvPr>
          <p:cNvSpPr txBox="1"/>
          <p:nvPr/>
        </p:nvSpPr>
        <p:spPr>
          <a:xfrm>
            <a:off x="1100051" y="4455621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Tx/>
              <a:buNone/>
              <a:tabLst/>
              <a:defRPr/>
            </a:pPr>
            <a:r>
              <a:rPr kumimoji="0" lang="en-US" sz="2400" b="1" i="0" u="none" strike="noStrike" kern="1200" cap="all" spc="20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HONORS CALCULUS/CALCULUS</a:t>
            </a:r>
          </a:p>
        </p:txBody>
      </p:sp>
      <p:cxnSp>
        <p:nvCxnSpPr>
          <p:cNvPr id="49" name="Straight Connector 10">
            <a:extLst>
              <a:ext uri="{FF2B5EF4-FFF2-40B4-BE49-F238E27FC236}">
                <a16:creationId xmlns:a16="http://schemas.microsoft.com/office/drawing/2014/main" id="{E14BE1C0-923F-4557-952F-150367D02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2">
            <a:extLst>
              <a:ext uri="{FF2B5EF4-FFF2-40B4-BE49-F238E27FC236}">
                <a16:creationId xmlns:a16="http://schemas.microsoft.com/office/drawing/2014/main" id="{BF1A0E2E-CDD4-46BC-BDBB-D276E3467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8F2A5265-B923-4C48-AB84-FC98FD20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2578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26F76E5-165B-72A5-6CDF-1F992F727881}"/>
              </a:ext>
            </a:extLst>
          </p:cNvPr>
          <p:cNvSpPr txBox="1"/>
          <p:nvPr/>
        </p:nvSpPr>
        <p:spPr>
          <a:xfrm>
            <a:off x="1635760" y="0"/>
            <a:ext cx="8930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 of Extrema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17F577-BA28-9744-0117-30B88014BC71}"/>
                  </a:ext>
                </a:extLst>
              </p:cNvPr>
              <p:cNvSpPr txBox="1"/>
              <p:nvPr/>
            </p:nvSpPr>
            <p:spPr>
              <a:xfrm>
                <a:off x="98460" y="938964"/>
                <a:ext cx="11995079" cy="51090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d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𝒊𝒔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𝒕𝒉𝒆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𝒎𝒊𝒏𝒊𝒎𝒖𝒎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𝒐𝒇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𝒐𝒏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𝑰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𝒊𝒇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d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∀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𝒊𝒏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𝑰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d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𝒊𝒔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𝒕𝒉𝒆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𝒎𝒂𝒙𝒊𝒎𝒖𝒎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𝒐𝒇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𝒐𝒏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𝑰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𝒊𝒇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d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∀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𝒊𝒏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𝑰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continuous on a closed interval [</a:t>
                </a:r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], then </a:t>
                </a:r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has both a minimum and a maximum on the interval.</a:t>
                </a:r>
              </a:p>
              <a:p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defined at </a:t>
                </a:r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then </a:t>
                </a:r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called a </a:t>
                </a:r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CRITICAL NUMBER 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of </a:t>
                </a:r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if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d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or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d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𝒊𝒔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𝒖𝒏𝒅𝒆𝒇𝒊𝒏𝒆𝒅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𝒂𝒕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RELATIVE EXTREMA occur only at CRITICAL NUMBERS.</a:t>
                </a:r>
              </a:p>
              <a:p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has a relative min or a relative max at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then </a:t>
                </a:r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a critical number of </a:t>
                </a:r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17F577-BA28-9744-0117-30B88014BC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60" y="938964"/>
                <a:ext cx="11995079" cy="5109091"/>
              </a:xfrm>
              <a:prstGeom prst="rect">
                <a:avLst/>
              </a:prstGeom>
              <a:blipFill>
                <a:blip r:embed="rId2"/>
                <a:stretch>
                  <a:fillRect l="-1118" t="-1432" r="-711" b="-3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674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26F76E5-165B-72A5-6CDF-1F992F727881}"/>
              </a:ext>
            </a:extLst>
          </p:cNvPr>
          <p:cNvSpPr txBox="1"/>
          <p:nvPr/>
        </p:nvSpPr>
        <p:spPr>
          <a:xfrm>
            <a:off x="1267431" y="102830"/>
            <a:ext cx="96571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Finding Extrema On A Closed Interval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17F577-BA28-9744-0117-30B88014BC71}"/>
              </a:ext>
            </a:extLst>
          </p:cNvPr>
          <p:cNvSpPr txBox="1"/>
          <p:nvPr/>
        </p:nvSpPr>
        <p:spPr>
          <a:xfrm>
            <a:off x="214035" y="933827"/>
            <a:ext cx="1176393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find the extrema of a continuous function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a Closed Interval [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 b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], use the following steps:</a:t>
            </a:r>
          </a:p>
          <a:p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critical numbers of 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(a, b)</a:t>
            </a:r>
          </a:p>
          <a:p>
            <a:pPr marL="514350" indent="-514350">
              <a:buFont typeface="+mj-lt"/>
              <a:buAutoNum type="arabicPeriod"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Evaluate 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 each critical number in (a, b)</a:t>
            </a:r>
          </a:p>
          <a:p>
            <a:pPr marL="514350" indent="-514350">
              <a:buFont typeface="+mj-lt"/>
              <a:buAutoNum type="arabicPeriod"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Evaluate 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 each endpoint of [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 b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 marL="514350" indent="-514350">
              <a:buFont typeface="+mj-lt"/>
              <a:buAutoNum type="arabicPeriod"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Least of These Values is the Minimum/The Greatest is the Maximum</a:t>
            </a:r>
          </a:p>
        </p:txBody>
      </p:sp>
    </p:spTree>
    <p:extLst>
      <p:ext uri="{BB962C8B-B14F-4D97-AF65-F5344CB8AC3E}">
        <p14:creationId xmlns:p14="http://schemas.microsoft.com/office/powerpoint/2010/main" val="2117385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CF8166-1226-FF6A-F0F0-189409BA841F}"/>
              </a:ext>
            </a:extLst>
          </p:cNvPr>
          <p:cNvSpPr txBox="1"/>
          <p:nvPr/>
        </p:nvSpPr>
        <p:spPr>
          <a:xfrm>
            <a:off x="1533204" y="0"/>
            <a:ext cx="9125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Relative and Absolute Extrema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60A336-50CC-CB9B-5804-BF1F1ED8A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619" y="971960"/>
            <a:ext cx="8162757" cy="520104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55357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/>
              <p:nvPr/>
            </p:nvSpPr>
            <p:spPr>
              <a:xfrm>
                <a:off x="109441" y="0"/>
                <a:ext cx="11973117" cy="1261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1) </a:t>
                </a: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Absolute Extrema of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sSup>
                      <m:sSup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on the interval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[−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41" y="0"/>
                <a:ext cx="11973117" cy="1261884"/>
              </a:xfrm>
              <a:prstGeom prst="rect">
                <a:avLst/>
              </a:prstGeom>
              <a:blipFill>
                <a:blip r:embed="rId2"/>
                <a:stretch>
                  <a:fillRect l="-1884" t="-9179" r="-2597" b="-20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4645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/>
              <p:nvPr/>
            </p:nvSpPr>
            <p:spPr>
              <a:xfrm>
                <a:off x="218883" y="0"/>
                <a:ext cx="11973117" cy="1261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2) </a:t>
                </a: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Absolute Extrema of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on the interval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[−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883" y="0"/>
                <a:ext cx="11973117" cy="1261884"/>
              </a:xfrm>
              <a:prstGeom prst="rect">
                <a:avLst/>
              </a:prstGeom>
              <a:blipFill>
                <a:blip r:embed="rId2"/>
                <a:stretch>
                  <a:fillRect l="-1884" t="-9179" b="-20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7327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/>
              <p:nvPr/>
            </p:nvSpPr>
            <p:spPr>
              <a:xfrm>
                <a:off x="218883" y="0"/>
                <a:ext cx="11973117" cy="1261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3) </a:t>
                </a: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Absolute Extrema of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𝒔𝒊𝒏𝒙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on the interval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𝝅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D75861-10CC-77A8-1366-0D3F8CFC3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883" y="0"/>
                <a:ext cx="11973117" cy="1261884"/>
              </a:xfrm>
              <a:prstGeom prst="rect">
                <a:avLst/>
              </a:prstGeom>
              <a:blipFill>
                <a:blip r:embed="rId2"/>
                <a:stretch>
                  <a:fillRect l="-1884" t="-9179" b="-20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10623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2140</TotalTime>
  <Words>301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Kuniega</dc:creator>
  <cp:lastModifiedBy>Michael Kuniega</cp:lastModifiedBy>
  <cp:revision>3</cp:revision>
  <dcterms:created xsi:type="dcterms:W3CDTF">2022-12-28T03:08:26Z</dcterms:created>
  <dcterms:modified xsi:type="dcterms:W3CDTF">2023-01-20T02:39:06Z</dcterms:modified>
</cp:coreProperties>
</file>